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97" r:id="rId2"/>
  </p:sldMasterIdLst>
  <p:sldIdLst>
    <p:sldId id="256" r:id="rId3"/>
    <p:sldId id="269" r:id="rId4"/>
    <p:sldId id="295" r:id="rId5"/>
    <p:sldId id="314" r:id="rId6"/>
    <p:sldId id="315" r:id="rId7"/>
    <p:sldId id="316" r:id="rId8"/>
    <p:sldId id="317" r:id="rId9"/>
    <p:sldId id="31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2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5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99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99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38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8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6628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2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210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73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6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8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8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7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Scatterplot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sultado de imagen de scatter plot iris dataset&quot;">
            <a:extLst>
              <a:ext uri="{FF2B5EF4-FFF2-40B4-BE49-F238E27FC236}">
                <a16:creationId xmlns:a16="http://schemas.microsoft.com/office/drawing/2014/main" id="{AE94058D-F4BE-40B6-89B3-208B9BEB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71" y="1535857"/>
            <a:ext cx="5237296" cy="39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es un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92400"/>
            <a:ext cx="8596668" cy="4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 gráfico que aporta: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Visualizar la distribución </a:t>
            </a:r>
            <a:r>
              <a:rPr lang="es-E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bivariada</a:t>
            </a: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(entre dos variables aleatorias) 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conoce como </a:t>
            </a:r>
            <a:r>
              <a:rPr lang="es-E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Dispersión</a:t>
            </a: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Nos ayuda a entender las relaciones entre pares de variables.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añade una 3ra variable puede hacerse un </a:t>
            </a:r>
            <a:r>
              <a:rPr lang="es-ES" sz="200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3-dimensional</a:t>
            </a: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“</a:t>
            </a:r>
            <a:r>
              <a:rPr lang="es-ES" sz="200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es un gráfico con múltiples 2D-scatterplots.</a:t>
            </a: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3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dos variables aleatorias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sz="1800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una variable aleatoria, y sea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otra variable aleatoria.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El Diagrama de Dispersión (</a:t>
                </a:r>
                <a:r>
                  <a:rPr lang="es-ES" dirty="0" err="1">
                    <a:solidFill>
                      <a:srgbClr val="FFC000"/>
                    </a:solidFill>
                  </a:rPr>
                  <a:t>Scatterplot</a:t>
                </a:r>
                <a:r>
                  <a:rPr lang="es-ES" dirty="0">
                    <a:solidFill>
                      <a:srgbClr val="FFC000"/>
                    </a:solidFill>
                  </a:rPr>
                  <a:t>) entre </a:t>
                </a:r>
                <a14:m>
                  <m:oMath xmlns:m="http://schemas.openxmlformats.org/officeDocument/2006/math">
                    <m:r>
                      <a:rPr lang="es-ES" b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será el resultado de poner como puntos en el espacio bivariante las observaciones </a:t>
                </a:r>
                <a14:m>
                  <m:oMath xmlns:m="http://schemas.openxmlformats.org/officeDocument/2006/math">
                    <m:r>
                      <a:rPr lang="es-ES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>
                  <a:solidFill>
                    <a:srgbClr val="FFC000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41BE062F-3FC9-45EA-8264-8C360EC9F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231" y="1662772"/>
            <a:ext cx="5356229" cy="39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dos variables aleatorias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una variable aleatoria, y 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otra variable aleatoria.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El Diagrama de Dispersión (</a:t>
                </a:r>
                <a:r>
                  <a:rPr lang="es-ES" dirty="0" err="1">
                    <a:solidFill>
                      <a:srgbClr val="FFC000"/>
                    </a:solidFill>
                  </a:rPr>
                  <a:t>Scatterplot</a:t>
                </a:r>
                <a:r>
                  <a:rPr lang="es-ES" dirty="0">
                    <a:solidFill>
                      <a:srgbClr val="FFC000"/>
                    </a:solidFill>
                  </a:rPr>
                  <a:t>) entre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será el resultado de poner como puntos en el espacio bivariante las observaciones </a:t>
                </a:r>
                <a14:m>
                  <m:oMath xmlns:m="http://schemas.openxmlformats.org/officeDocument/2006/math">
                    <m:r>
                      <a:rPr lang="es-ES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>
                  <a:solidFill>
                    <a:srgbClr val="FFC000"/>
                  </a:solidFill>
                </a:endParaRPr>
              </a:p>
              <a:p>
                <a:r>
                  <a:rPr lang="es-ES" sz="1800" dirty="0">
                    <a:solidFill>
                      <a:srgbClr val="92D050"/>
                    </a:solidFill>
                  </a:rPr>
                  <a:t>Luego se puede jugar con opciones como por ejemplo ver los histogramas de las variables.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 b="-3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9DB1BAF-5E7F-49FF-9E5A-4BB8F20D0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72" y="1178560"/>
            <a:ext cx="6255497" cy="44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dos variables aleatorias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89"/>
                <a:ext cx="3973943" cy="4581405"/>
              </a:xfrm>
            </p:spPr>
            <p:txBody>
              <a:bodyPr>
                <a:normAutofit/>
              </a:bodyPr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una variable aleatoria, y 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otra variable aleatoria.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El Diagrama de Dispersión (</a:t>
                </a:r>
                <a:r>
                  <a:rPr lang="es-ES" dirty="0" err="1">
                    <a:solidFill>
                      <a:srgbClr val="FFC000"/>
                    </a:solidFill>
                  </a:rPr>
                  <a:t>Scatterplot</a:t>
                </a:r>
                <a:r>
                  <a:rPr lang="es-ES" dirty="0">
                    <a:solidFill>
                      <a:srgbClr val="FFC000"/>
                    </a:solidFill>
                  </a:rPr>
                  <a:t>) entre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será el resultado de poner como puntos en el espacio bivariante las observaciones </a:t>
                </a:r>
                <a14:m>
                  <m:oMath xmlns:m="http://schemas.openxmlformats.org/officeDocument/2006/math">
                    <m:r>
                      <a:rPr lang="es-ES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>
                  <a:solidFill>
                    <a:srgbClr val="FFC000"/>
                  </a:solidFill>
                </a:endParaRPr>
              </a:p>
              <a:p>
                <a:r>
                  <a:rPr lang="es-ES" sz="1800" dirty="0">
                    <a:solidFill>
                      <a:srgbClr val="92D050"/>
                    </a:solidFill>
                  </a:rPr>
                  <a:t>Luego se puede jugar con opciones como por ejemplo ver los histogramas de las variables.</a:t>
                </a:r>
              </a:p>
              <a:p>
                <a:r>
                  <a:rPr lang="es-ES" sz="1800" dirty="0">
                    <a:solidFill>
                      <a:schemeClr val="accent1"/>
                    </a:solidFill>
                  </a:rPr>
                  <a:t>Y si tenemos variables categóricas se pueden diferenciar los grupos.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89"/>
                <a:ext cx="3973943" cy="4581405"/>
              </a:xfrm>
              <a:blipFill>
                <a:blip r:embed="rId2"/>
                <a:stretch>
                  <a:fillRect l="-461" t="-79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B29693-CC39-4088-BA02-442BC8DD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61" y="1481395"/>
            <a:ext cx="6104991" cy="41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8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392491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Matrix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B1DC8-7327-48F3-A9E1-5217AAA77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3973943" cy="4581405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Si tenemos más de dos variables aleatorias, podemos ver los </a:t>
            </a:r>
            <a:r>
              <a:rPr lang="es-ES" sz="1800" dirty="0" err="1">
                <a:solidFill>
                  <a:schemeClr val="bg1"/>
                </a:solidFill>
              </a:rPr>
              <a:t>scatterplots</a:t>
            </a:r>
            <a:r>
              <a:rPr lang="es-ES" sz="1800" dirty="0">
                <a:solidFill>
                  <a:schemeClr val="bg1"/>
                </a:solidFill>
              </a:rPr>
              <a:t> de cada par de ellas en un mismo gráfico, el </a:t>
            </a:r>
            <a:r>
              <a:rPr lang="es-ES" sz="1800" dirty="0" err="1">
                <a:solidFill>
                  <a:schemeClr val="accent1"/>
                </a:solidFill>
              </a:rPr>
              <a:t>Scatterplot</a:t>
            </a:r>
            <a:r>
              <a:rPr lang="es-ES" sz="1800" dirty="0">
                <a:solidFill>
                  <a:schemeClr val="accent1"/>
                </a:solidFill>
              </a:rPr>
              <a:t> Matrix</a:t>
            </a:r>
            <a:r>
              <a:rPr lang="es-ES" sz="1800" dirty="0">
                <a:solidFill>
                  <a:schemeClr val="bg1"/>
                </a:solidFill>
              </a:rPr>
              <a:t>.</a:t>
            </a:r>
          </a:p>
          <a:p>
            <a:r>
              <a:rPr lang="es-ES" dirty="0">
                <a:solidFill>
                  <a:srgbClr val="FFC000"/>
                </a:solidFill>
              </a:rPr>
              <a:t>En la diagonal del gráfico vienen los histogramas de cada variable.</a:t>
            </a:r>
            <a:endParaRPr lang="es-ES" sz="1800" dirty="0">
              <a:solidFill>
                <a:srgbClr val="FFC000"/>
              </a:solidFill>
            </a:endParaRPr>
          </a:p>
          <a:p>
            <a:endParaRPr lang="es-ES" sz="18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s-ES" sz="1800" dirty="0">
              <a:solidFill>
                <a:srgbClr val="FFC000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Imagen 5" descr="Imagen que contiene crucigrama, shoji, electrónica&#10;&#10;Descripción generada automáticamente">
            <a:extLst>
              <a:ext uri="{FF2B5EF4-FFF2-40B4-BE49-F238E27FC236}">
                <a16:creationId xmlns:a16="http://schemas.microsoft.com/office/drawing/2014/main" id="{C816FFE3-6047-4C52-8D26-98E43332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21" y="419787"/>
            <a:ext cx="6065771" cy="62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392491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Matrix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B1DC8-7327-48F3-A9E1-5217AAA77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3973943" cy="4581405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Si tenemos más de dos variables aleatorias, podemos ver los </a:t>
            </a:r>
            <a:r>
              <a:rPr lang="es-ES" sz="1800" dirty="0" err="1">
                <a:solidFill>
                  <a:schemeClr val="bg1"/>
                </a:solidFill>
              </a:rPr>
              <a:t>scatterplots</a:t>
            </a:r>
            <a:r>
              <a:rPr lang="es-ES" sz="1800" dirty="0">
                <a:solidFill>
                  <a:schemeClr val="bg1"/>
                </a:solidFill>
              </a:rPr>
              <a:t> de cada par de ellas en un mismo gráfico, el </a:t>
            </a:r>
            <a:r>
              <a:rPr lang="es-ES" sz="1800" dirty="0" err="1">
                <a:solidFill>
                  <a:schemeClr val="accent1"/>
                </a:solidFill>
              </a:rPr>
              <a:t>Scatterplot</a:t>
            </a:r>
            <a:r>
              <a:rPr lang="es-ES" sz="1800" dirty="0">
                <a:solidFill>
                  <a:schemeClr val="accent1"/>
                </a:solidFill>
              </a:rPr>
              <a:t> Matrix</a:t>
            </a:r>
            <a:r>
              <a:rPr lang="es-ES" sz="1800" dirty="0">
                <a:solidFill>
                  <a:schemeClr val="bg1"/>
                </a:solidFill>
              </a:rPr>
              <a:t>.</a:t>
            </a:r>
          </a:p>
          <a:p>
            <a:r>
              <a:rPr lang="es-ES" sz="1800" dirty="0">
                <a:solidFill>
                  <a:srgbClr val="92D050"/>
                </a:solidFill>
              </a:rPr>
              <a:t>Podemos diferencia</a:t>
            </a:r>
            <a:r>
              <a:rPr lang="es-ES" dirty="0">
                <a:solidFill>
                  <a:srgbClr val="92D050"/>
                </a:solidFill>
              </a:rPr>
              <a:t>r por grupos, y en vez de poner histogramas poner estimaciones de </a:t>
            </a:r>
            <a:r>
              <a:rPr lang="es-ES" dirty="0" err="1">
                <a:solidFill>
                  <a:srgbClr val="92D050"/>
                </a:solidFill>
              </a:rPr>
              <a:t>kernel</a:t>
            </a:r>
            <a:r>
              <a:rPr lang="es-ES" dirty="0">
                <a:solidFill>
                  <a:srgbClr val="92D050"/>
                </a:solidFill>
              </a:rPr>
              <a:t> </a:t>
            </a:r>
            <a:r>
              <a:rPr lang="es-ES" dirty="0" err="1">
                <a:solidFill>
                  <a:srgbClr val="92D050"/>
                </a:solidFill>
              </a:rPr>
              <a:t>densities</a:t>
            </a:r>
            <a:r>
              <a:rPr lang="es-ES" dirty="0">
                <a:solidFill>
                  <a:srgbClr val="92D050"/>
                </a:solidFill>
              </a:rPr>
              <a:t>.</a:t>
            </a:r>
            <a:endParaRPr lang="es-ES" sz="1800" dirty="0">
              <a:solidFill>
                <a:srgbClr val="92D050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 descr="Imagen que contiene ventana, edificio, shoji&#10;&#10;Descripción generada automáticamente">
            <a:extLst>
              <a:ext uri="{FF2B5EF4-FFF2-40B4-BE49-F238E27FC236}">
                <a16:creationId xmlns:a16="http://schemas.microsoft.com/office/drawing/2014/main" id="{7F2523A8-FC7C-4B49-A2AC-E3342FDC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06" y="392491"/>
            <a:ext cx="6729109" cy="62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392491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3-dimensional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B1DC8-7327-48F3-A9E1-5217AAA77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3973943" cy="4581405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Si ponemos en los tres ejes de coordenadas tres variables aleatorias de las que tengamos, podemos obtener un </a:t>
            </a:r>
            <a:r>
              <a:rPr lang="es-ES" sz="1800" dirty="0" err="1">
                <a:solidFill>
                  <a:schemeClr val="bg1"/>
                </a:solidFill>
              </a:rPr>
              <a:t>scatterplot</a:t>
            </a:r>
            <a:r>
              <a:rPr lang="es-ES" sz="1800" dirty="0">
                <a:solidFill>
                  <a:schemeClr val="bg1"/>
                </a:solidFill>
              </a:rPr>
              <a:t> 3-dimensional, incluso con </a:t>
            </a:r>
            <a:r>
              <a:rPr lang="es-ES" sz="1800" dirty="0">
                <a:solidFill>
                  <a:srgbClr val="FFC000"/>
                </a:solidFill>
              </a:rPr>
              <a:t>movimiento</a:t>
            </a:r>
            <a:r>
              <a:rPr lang="es-ES" sz="1800" dirty="0">
                <a:solidFill>
                  <a:schemeClr val="bg1"/>
                </a:solidFill>
              </a:rPr>
              <a:t>!</a:t>
            </a:r>
            <a:endParaRPr lang="es-ES" sz="1800" dirty="0">
              <a:solidFill>
                <a:srgbClr val="92D050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FF22E4-15B1-4CA8-B682-A08DB018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285" y="1768099"/>
            <a:ext cx="56864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83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375</Words>
  <Application>Microsoft Office PowerPoint</Application>
  <PresentationFormat>Panorámica</PresentationFormat>
  <Paragraphs>35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Scatterplot</vt:lpstr>
      <vt:lpstr>¿Qué es un scatterplot?</vt:lpstr>
      <vt:lpstr>Scatterplot entre dos variables aleatorias</vt:lpstr>
      <vt:lpstr>Scatterplot entre dos variables aleatorias</vt:lpstr>
      <vt:lpstr>Scatterplot entre dos variables aleatorias</vt:lpstr>
      <vt:lpstr>Scatterplot Matrix</vt:lpstr>
      <vt:lpstr>Scatterplot Matrix</vt:lpstr>
      <vt:lpstr>Scatterplot 3-dimensional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Scatterplot</dc:title>
  <dc:creator>Elisa Cabana</dc:creator>
  <cp:lastModifiedBy>Elisa Cabana</cp:lastModifiedBy>
  <cp:revision>11</cp:revision>
  <dcterms:created xsi:type="dcterms:W3CDTF">2019-11-03T07:15:13Z</dcterms:created>
  <dcterms:modified xsi:type="dcterms:W3CDTF">2019-12-11T17:56:36Z</dcterms:modified>
</cp:coreProperties>
</file>